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5" r:id="rId3"/>
    <p:sldId id="266" r:id="rId4"/>
    <p:sldId id="267" r:id="rId5"/>
    <p:sldId id="256" r:id="rId6"/>
    <p:sldId id="257" r:id="rId7"/>
    <p:sldId id="258" r:id="rId8"/>
    <p:sldId id="259" r:id="rId9"/>
    <p:sldId id="261" r:id="rId10"/>
    <p:sldId id="262" r:id="rId11"/>
    <p:sldId id="260" r:id="rId12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问题分析及对策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李振邦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不论最终结果是否准确（即是否找到对应</a:t>
            </a:r>
            <a:r>
              <a:rPr lang="en-US" altLang="zh-CN"/>
              <a:t>ID</a:t>
            </a:r>
            <a:r>
              <a:rPr lang="zh-CN" altLang="en-US"/>
              <a:t>），仅从表观上讲，当得分大于</a:t>
            </a:r>
            <a:r>
              <a:rPr lang="en-US" altLang="zh-CN"/>
              <a:t>0.95</a:t>
            </a:r>
            <a:r>
              <a:rPr lang="zh-CN" altLang="en-US"/>
              <a:t>时，表观确实是非常相似的。</a:t>
            </a:r>
            <a:endParaRPr lang="zh-CN" altLang="en-US"/>
          </a:p>
          <a:p>
            <a:r>
              <a:rPr lang="zh-CN" altLang="en-US"/>
              <a:t>仅依赖表观相似性不能确定人的身份（无论设何种阈值，总能找出反例）。在给出每个行人子图的同时，还需要给出：</a:t>
            </a:r>
            <a:endParaRPr lang="zh-CN" altLang="en-US"/>
          </a:p>
          <a:p>
            <a:pPr lvl="1"/>
            <a:r>
              <a:rPr lang="zh-CN" altLang="en-US"/>
              <a:t>该画面的时间戳</a:t>
            </a:r>
            <a:endParaRPr lang="zh-CN" altLang="en-US"/>
          </a:p>
          <a:p>
            <a:pPr lvl="1"/>
            <a:r>
              <a:rPr lang="zh-CN" altLang="en-US"/>
              <a:t>该画面对应的相机</a:t>
            </a:r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zh-CN" altLang="en-US"/>
              <a:t>该行人边框的归一化坐标（Center-XYWH 格式）：参考</a:t>
            </a:r>
            <a:r>
              <a:rPr lang="en-US" altLang="zh-CN"/>
              <a:t>YOLO</a:t>
            </a:r>
            <a:r>
              <a:rPr lang="zh-CN" altLang="en-US"/>
              <a:t>规范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3890" y="2378710"/>
            <a:ext cx="3738880" cy="285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1722120"/>
            <a:ext cx="186880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100580"/>
            <a:ext cx="775970" cy="1216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 sz="1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7240"/>
            <a:ext cx="12192000" cy="1496060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 rot="16200000">
            <a:off x="6504305" y="-2414905"/>
            <a:ext cx="335280" cy="10850245"/>
          </a:xfrm>
          <a:prstGeom prst="rightBrace">
            <a:avLst>
              <a:gd name="adj1" fmla="val 71969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54120" y="242887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检索到的若干行人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1128395" y="4775200"/>
            <a:ext cx="732155" cy="26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0000"/>
                </a:solidFill>
              </a:rPr>
              <a:t>检索成功</a:t>
            </a:r>
            <a:endParaRPr lang="zh-CN" altLang="en-US" sz="10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488305" y="6304280"/>
            <a:ext cx="1144270" cy="5530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更多示例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0001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31" name="图片 30" descr="0001_c2s1_00030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32" name="图片 31" descr="0003_c1s6_01597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33" name="图片 32" descr="0003_c3s3_064744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9772650" y="1541145"/>
            <a:ext cx="2419350" cy="2051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若表观差别不大，得分均大于</a:t>
            </a:r>
            <a:r>
              <a:rPr lang="en-US" altLang="zh-CN" sz="1200">
                <a:solidFill>
                  <a:srgbClr val="FF0000"/>
                </a:solidFill>
              </a:rPr>
              <a:t>0.9</a:t>
            </a:r>
            <a:endParaRPr lang="en-US" altLang="zh-CN" sz="12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4_c2s3_059152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5_c5s1_00040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5_c6s1_004576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6_c1s6_02692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6_c2s3_069327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8_c1s1_00037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8_c5s1_0004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9_c1s1_00037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9_c5s1_000476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3_c5s1_00042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3_c6s1_00045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4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14_c4s1_00035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5_c1s1_00135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5_c2s1_0008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ngbo_c1s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89075"/>
          </a:xfrm>
          <a:prstGeom prst="rect">
            <a:avLst/>
          </a:prstGeom>
        </p:spPr>
      </p:pic>
      <p:pic>
        <p:nvPicPr>
          <p:cNvPr id="5" name="图片 4" descr="shixi_c1s1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0"/>
            <a:ext cx="12192000" cy="1488440"/>
          </a:xfrm>
          <a:prstGeom prst="rect">
            <a:avLst/>
          </a:prstGeom>
        </p:spPr>
      </p:pic>
      <p:pic>
        <p:nvPicPr>
          <p:cNvPr id="6" name="图片 5" descr="yaojiu_c1s1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145"/>
            <a:ext cx="12192000" cy="1493520"/>
          </a:xfrm>
          <a:prstGeom prst="rect">
            <a:avLst/>
          </a:prstGeom>
        </p:spPr>
      </p:pic>
      <p:pic>
        <p:nvPicPr>
          <p:cNvPr id="7" name="图片 6" descr="yaojiu_c1s2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WPS 演示</Application>
  <PresentationFormat>宽屏</PresentationFormat>
  <Paragraphs>28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Arial</vt:lpstr>
      <vt:lpstr>宋体</vt:lpstr>
      <vt:lpstr>Wingdings</vt:lpstr>
      <vt:lpstr>DejaVu Sans</vt:lpstr>
      <vt:lpstr>Calibri Light</vt:lpstr>
      <vt:lpstr>思源黑体</vt:lpstr>
      <vt:lpstr>微软雅黑</vt:lpstr>
      <vt:lpstr>宋体</vt:lpstr>
      <vt:lpstr>Arial Unicode MS</vt:lpstr>
      <vt:lpstr>Calibri</vt:lpstr>
      <vt:lpstr>WPS</vt:lpstr>
      <vt:lpstr>PowerPoint 演示文稿</vt:lpstr>
      <vt:lpstr>PowerPoint 演示文稿</vt:lpstr>
      <vt:lpstr>ReID问题设置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suma</cp:lastModifiedBy>
  <cp:revision>26</cp:revision>
  <dcterms:created xsi:type="dcterms:W3CDTF">2025-06-09T01:54:31Z</dcterms:created>
  <dcterms:modified xsi:type="dcterms:W3CDTF">2025-06-09T01:54:31Z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2052-12.1.0.17885</vt:lpwstr>
  </property>
  <property fmtid="{D5CDD505-2E9C-101B-9397-08002B2CF9AE}" pid="3" name="ICV">
    <vt:lpwstr>860326A2D0EDA89B943046686BC87B95_41</vt:lpwstr>
  </property>
</Properties>
</file>